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809C-872B-4B02-B130-EB30F8095F6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180E-CB58-48CF-A395-DBE49841A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535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809C-872B-4B02-B130-EB30F8095F6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180E-CB58-48CF-A395-DBE49841A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424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809C-872B-4B02-B130-EB30F8095F6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180E-CB58-48CF-A395-DBE49841A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710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809C-872B-4B02-B130-EB30F8095F6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180E-CB58-48CF-A395-DBE49841A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815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809C-872B-4B02-B130-EB30F8095F6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180E-CB58-48CF-A395-DBE49841A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637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809C-872B-4B02-B130-EB30F8095F6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180E-CB58-48CF-A395-DBE49841A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766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809C-872B-4B02-B130-EB30F8095F6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180E-CB58-48CF-A395-DBE49841A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174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809C-872B-4B02-B130-EB30F8095F6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180E-CB58-48CF-A395-DBE49841A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533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809C-872B-4B02-B130-EB30F8095F6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180E-CB58-48CF-A395-DBE49841A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25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809C-872B-4B02-B130-EB30F8095F6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180E-CB58-48CF-A395-DBE49841A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756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809C-872B-4B02-B130-EB30F8095F6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180E-CB58-48CF-A395-DBE49841A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38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2809C-872B-4B02-B130-EB30F8095F6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F180E-CB58-48CF-A395-DBE49841A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42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692582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ЦЕМЕНТ-БЕТОН ЗАУЫТТАРЫ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636"/>
            <a:ext cx="6858000" cy="2556164"/>
          </a:xfrm>
        </p:spPr>
        <p:txBody>
          <a:bodyPr>
            <a:normAutofit/>
          </a:bodyPr>
          <a:lstStyle/>
          <a:p>
            <a:pPr algn="just"/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ЦБЗ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цемент-бетон қоспасын дайындау бойынша бірқатар операцияларды орындауды қамтамасыз ететін технологиялық, энергетикалық және қосалқы жабдықтардың монтаждалған кешені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241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97526"/>
            <a:ext cx="8168986" cy="551410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Цемент-бетон жамылғысы бар автомобиль жолдарын салу кезінде бетон зауыттарының екі түрі бар: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рельс бойында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трасса (жол) бойында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 әрекет ету мерзімі және ЦБЗ жабдығының сипаты бойынша аталады: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стационарлық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(тұрақты)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 стационарлық;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жылжымалы.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сипаты бойынша бетон зауыттарын үш түрге ажыратуға болады: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тауарлық бетонның орталық зауыттары;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нысан маңындағы (приобъектные)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темір-бетон бұйымдары кәсіпорындарында қоспа дайындау үшін пайдаланылатын бетон зауыттары.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3256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4758164"/>
            <a:ext cx="8390659" cy="1767327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7.1.1 – сурет – Үздіксіз жұмыс істейтін қондырғыларда қоспаны дайындаудың технологиялық процесінің сызбасы: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тас материалдарының қоймасы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бункерлер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 – маятникті таспалы мөлшерлеуіштер; 4 – жинаушы конвейер; 5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көлбеу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транспортер (галерея); 6 – су ыдысы және мөлшерлегіші; 7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ыдысы және мөлшерлегіші;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здіксіз жұмыс істейтін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араластырғыш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843" y="914826"/>
            <a:ext cx="8101013" cy="384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978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807527"/>
            <a:ext cx="7886700" cy="1648691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7.1.2 – 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 –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Циклдық әсер ететін қондырғыда цемент-бетон қоспасын дайындаудың технологиялық 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сұлбасы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тас материалдарының қоймасы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 – конвейер (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жерасты және көлбеу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галере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ялар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3 – айналмалы бөлгіш 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ожау (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воронка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4 – 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цементті беру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5 – 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материалдарға арналған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бункер; 6 – 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мөлшерлегіштер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7 – 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суды беру және мөлшерлеу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8 – қабылдау және тарату құрылғысы; 9 – химиялық қоспаларды беру және мөлшерлеу; 10 – циклдық әсер ететін 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араластырғыш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11 – бункер-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жинаушы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68" y="312592"/>
            <a:ext cx="8443913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194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2218" y="365127"/>
            <a:ext cx="7393132" cy="760412"/>
          </a:xfrm>
        </p:spPr>
        <p:txBody>
          <a:bodyPr/>
          <a:lstStyle/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Мұнаралы типті бетон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араластырғыш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Пособие%20«Справочник%20дорожного%20масте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09" y="1128712"/>
            <a:ext cx="4524375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87637" y="1305272"/>
            <a:ext cx="4156363" cy="3352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1 -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таспалы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конвейер; 2 –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бұрылмалы құйғыш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3 -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шығыс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бункер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лері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4 –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 мөлшерлегіш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5 - пластификатор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қосымшалар мөлшерлегіш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6 – бетон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араластырғыш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7 -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таратқыш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бункер; 8 –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бөлгіш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бункер; 9 –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салмақты мөлшерлегіш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10 –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цементке арналған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бункер; 11 – цемент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 әкеткіш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12 - винт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конвейер; 13 - циклон; 14 –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көп жеңді маталы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фильтр; 15 – вентилятор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8136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331</Words>
  <Application>Microsoft Office PowerPoint</Application>
  <PresentationFormat>Экран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ЦЕМЕНТ-БЕТОН ЗАУЫТТАРЫ</vt:lpstr>
      <vt:lpstr>Презентация PowerPoint</vt:lpstr>
      <vt:lpstr>Презентация PowerPoint</vt:lpstr>
      <vt:lpstr>Презентация PowerPoint</vt:lpstr>
      <vt:lpstr>Мұнаралы типті бетон араластырғыш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ЦЕМЕНТ-БЕТОН ЗАУЫТТАРЫ</dc:title>
  <dc:creator>Bakytbek</dc:creator>
  <cp:lastModifiedBy>Bakytbek</cp:lastModifiedBy>
  <cp:revision>4</cp:revision>
  <dcterms:created xsi:type="dcterms:W3CDTF">2018-11-22T14:33:39Z</dcterms:created>
  <dcterms:modified xsi:type="dcterms:W3CDTF">2018-11-22T14:57:14Z</dcterms:modified>
</cp:coreProperties>
</file>